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11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29/05/2026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31/05/2026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6E7B345-C794-64C9-2795-895FD38D4047}"/>
              </a:ext>
            </a:extLst>
          </p:cNvPr>
          <p:cNvSpPr txBox="1"/>
          <p:nvPr/>
        </p:nvSpPr>
        <p:spPr>
          <a:xfrm>
            <a:off x="3048866" y="2181046"/>
            <a:ext cx="609426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Durante el mes de mayo de 2026 no se registraron gastos por concepto de viáticos.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2474</TotalTime>
  <Words>63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143</cp:revision>
  <cp:lastPrinted>2018-02-13T17:09:28Z</cp:lastPrinted>
  <dcterms:created xsi:type="dcterms:W3CDTF">2018-02-03T22:13:09Z</dcterms:created>
  <dcterms:modified xsi:type="dcterms:W3CDTF">2026-05-29T18:31:57Z</dcterms:modified>
</cp:coreProperties>
</file>